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3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packing Arguments" id="{E2EAD959-CC25-0346-BD28-573C3A00AB20}">
          <p14:sldIdLst>
            <p14:sldId id="4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353" autoAdjust="0"/>
    <p:restoredTop sz="87184" autoAdjust="0"/>
  </p:normalViewPr>
  <p:slideViewPr>
    <p:cSldViewPr snapToGrid="0" snapToObjects="1">
      <p:cViewPr>
        <p:scale>
          <a:sx n="85" d="100"/>
          <a:sy n="85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A0EC-286C-4F47-B72E-F2415179115A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47DD-BC46-3F49-BA66-5DE3AE0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1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088BC-C1D9-9248-8767-0BEDCA843F22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0211B-13A4-8B48-ADB3-F43A61FF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211B-13A4-8B48-ADB3-F43A61FFE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5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6/16/15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+mj-cs"/>
              </a:rPr>
              <a:t>Activity</a:t>
            </a:r>
            <a:br>
              <a:rPr lang="en-US" dirty="0" smtClean="0">
                <a:solidFill>
                  <a:schemeClr val="tx1"/>
                </a:solidFill>
                <a:cs typeface="+mj-cs"/>
              </a:rPr>
            </a:br>
            <a:r>
              <a:rPr lang="en-US" dirty="0" smtClean="0">
                <a:solidFill>
                  <a:schemeClr val="tx1"/>
                </a:solidFill>
              </a:rPr>
              <a:t>Mathematical Arguments: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Getting to know you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647" y="2201209"/>
            <a:ext cx="7791824" cy="4674160"/>
          </a:xfrm>
        </p:spPr>
        <p:txBody>
          <a:bodyPr>
            <a:normAutofit/>
          </a:bodyPr>
          <a:lstStyle/>
          <a:p>
            <a:pPr defTabSz="163513" eaLnBrk="1" hangingPunct="1">
              <a:buFontTx/>
              <a:buNone/>
              <a:defRPr/>
            </a:pPr>
            <a:r>
              <a:rPr lang="en-US" sz="4200" i="1" dirty="0" smtClean="0">
                <a:solidFill>
                  <a:schemeClr val="tx2"/>
                </a:solidFill>
                <a:cs typeface="+mn-cs"/>
              </a:rPr>
              <a:t>When you add any two consecutive numbers, the answer is always odd.</a:t>
            </a:r>
            <a:endParaRPr lang="en-US" sz="4200" dirty="0" smtClean="0">
              <a:solidFill>
                <a:schemeClr val="tx2"/>
              </a:solidFill>
              <a:cs typeface="+mn-cs"/>
            </a:endParaRPr>
          </a:p>
          <a:p>
            <a:pPr lvl="1" defTabSz="163513" eaLnBrk="1" hangingPunct="1">
              <a:defRPr/>
            </a:pPr>
            <a:endParaRPr lang="en-US" dirty="0" smtClean="0"/>
          </a:p>
          <a:p>
            <a:pPr marL="402336" lvl="1" indent="0" defTabSz="163513" eaLnBrk="1" hangingPunct="1">
              <a:buNone/>
              <a:defRPr/>
            </a:pPr>
            <a:r>
              <a:rPr lang="en-US" dirty="0" smtClean="0"/>
              <a:t>Think</a:t>
            </a:r>
          </a:p>
          <a:p>
            <a:pPr marL="916686" lvl="1" indent="-514350" defTabSz="163513" eaLnBrk="1" hangingPunct="1">
              <a:buAutoNum type="arabicParenR"/>
              <a:defRPr/>
            </a:pPr>
            <a:r>
              <a:rPr lang="en-US" dirty="0" smtClean="0"/>
              <a:t>Is this statement (claim) true?</a:t>
            </a:r>
          </a:p>
          <a:p>
            <a:pPr marL="916686" lvl="1" indent="-514350" defTabSz="163513" eaLnBrk="1" hangingPunct="1">
              <a:buAutoNum type="arabicParenR"/>
              <a:defRPr/>
            </a:pPr>
            <a:r>
              <a:rPr lang="en-US" dirty="0" smtClean="0"/>
              <a:t>What’s your argument to show that it is or is not true? </a:t>
            </a: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89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95"/>
    </mc:Choice>
    <mc:Fallback>
      <p:transition xmlns:p14="http://schemas.microsoft.com/office/powerpoint/2010/main" spd="slow" advTm="379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13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9.2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6552</TotalTime>
  <Words>38</Words>
  <Application>Microsoft Macintosh PowerPoint</Application>
  <PresentationFormat>On-screen Show (4:3)</PresentationFormat>
  <Paragraphs>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Solstice</vt:lpstr>
      <vt:lpstr>Activity Mathematical Arguments:  Getting to know you</vt:lpstr>
    </vt:vector>
  </TitlesOfParts>
  <Company>Neag School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Re-view</dc:creator>
  <cp:lastModifiedBy>Megan Staples</cp:lastModifiedBy>
  <cp:revision>553</cp:revision>
  <cp:lastPrinted>2014-06-20T16:07:11Z</cp:lastPrinted>
  <dcterms:created xsi:type="dcterms:W3CDTF">2012-06-19T14:25:16Z</dcterms:created>
  <dcterms:modified xsi:type="dcterms:W3CDTF">2015-06-16T14:49:57Z</dcterms:modified>
</cp:coreProperties>
</file>