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3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4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4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11C4-EC11-C144-81D3-E65AC87A221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26F1-447A-F641-BF8E-BC35E2FA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48AE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Commentary: Clips 3a, b,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role of argumentation provides the students with a way to debate and reason about a half. Their discussion (argumentation) leads them to develop a counting strategy. </a:t>
            </a:r>
            <a:endParaRPr lang="en-US" dirty="0"/>
          </a:p>
          <a:p>
            <a:r>
              <a:rPr lang="en-US" dirty="0"/>
              <a:t>The students still prefer to “see” the half </a:t>
            </a:r>
            <a:r>
              <a:rPr lang="en-US" dirty="0" smtClean="0"/>
              <a:t>shaded.</a:t>
            </a:r>
          </a:p>
          <a:p>
            <a:r>
              <a:rPr lang="en-US" dirty="0" smtClean="0"/>
              <a:t>Argumentation also helps one student catch her own mistake as she works to defend why or why not the shape is a half. 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94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81"/>
    </mc:Choice>
    <mc:Fallback>
      <p:transition xmlns:p14="http://schemas.microsoft.com/office/powerpoint/2010/main" spd="slow" advTm="824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5.7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75</Words>
  <Application>Microsoft Macintosh PowerPoint</Application>
  <PresentationFormat>On-screen Show (4:3)</PresentationFormat>
  <Paragraphs>4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Commentary: Clips 3a, b, 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Williams</dc:creator>
  <cp:lastModifiedBy>Madelyn Williams</cp:lastModifiedBy>
  <cp:revision>13</cp:revision>
  <dcterms:created xsi:type="dcterms:W3CDTF">2015-08-21T12:19:43Z</dcterms:created>
  <dcterms:modified xsi:type="dcterms:W3CDTF">2015-09-09T12:33:32Z</dcterms:modified>
</cp:coreProperties>
</file>